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3"/>
  </p:notesMasterIdLst>
  <p:sldIdLst>
    <p:sldId id="256" r:id="rId2"/>
  </p:sldIdLst>
  <p:sldSz cx="9361488" cy="8280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ËL DORE" initials="MD" lastIdx="1" clrIdx="0">
    <p:extLst>
      <p:ext uri="{19B8F6BF-5375-455C-9EA6-DF929625EA0E}">
        <p15:presenceInfo xmlns:p15="http://schemas.microsoft.com/office/powerpoint/2012/main" userId="S-1-5-21-2261694600-3403516340-1334171723-572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1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AAEE-4E66-43F0-BD7E-DF3177E5EEE1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684338" y="1143000"/>
            <a:ext cx="3489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313FE-3754-4ECC-A53B-D046012727AF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41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1pPr>
    <a:lvl2pPr marL="47721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2pPr>
    <a:lvl3pPr marL="95443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3pPr>
    <a:lvl4pPr marL="143164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4pPr>
    <a:lvl5pPr marL="190886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5pPr>
    <a:lvl6pPr marL="2386076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6pPr>
    <a:lvl7pPr marL="2863291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7pPr>
    <a:lvl8pPr marL="3340507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8pPr>
    <a:lvl9pPr marL="3817722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684338" y="1143000"/>
            <a:ext cx="34893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313FE-3754-4ECC-A53B-D046012727AF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8994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112" y="1355149"/>
            <a:ext cx="7957265" cy="2882806"/>
          </a:xfrm>
        </p:spPr>
        <p:txBody>
          <a:bodyPr anchor="b"/>
          <a:lstStyle>
            <a:lvl1pPr algn="ctr"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186" y="4349128"/>
            <a:ext cx="7021116" cy="1999179"/>
          </a:xfrm>
        </p:spPr>
        <p:txBody>
          <a:bodyPr/>
          <a:lstStyle>
            <a:lvl1pPr marL="0" indent="0" algn="ctr">
              <a:buNone/>
              <a:defRPr sz="2457"/>
            </a:lvl1pPr>
            <a:lvl2pPr marL="468081" indent="0" algn="ctr">
              <a:buNone/>
              <a:defRPr sz="2048"/>
            </a:lvl2pPr>
            <a:lvl3pPr marL="936163" indent="0" algn="ctr">
              <a:buNone/>
              <a:defRPr sz="1843"/>
            </a:lvl3pPr>
            <a:lvl4pPr marL="1404244" indent="0" algn="ctr">
              <a:buNone/>
              <a:defRPr sz="1638"/>
            </a:lvl4pPr>
            <a:lvl5pPr marL="1872325" indent="0" algn="ctr">
              <a:buNone/>
              <a:defRPr sz="1638"/>
            </a:lvl5pPr>
            <a:lvl6pPr marL="2340407" indent="0" algn="ctr">
              <a:buNone/>
              <a:defRPr sz="1638"/>
            </a:lvl6pPr>
            <a:lvl7pPr marL="2808488" indent="0" algn="ctr">
              <a:buNone/>
              <a:defRPr sz="1638"/>
            </a:lvl7pPr>
            <a:lvl8pPr marL="3276570" indent="0" algn="ctr">
              <a:buNone/>
              <a:defRPr sz="1638"/>
            </a:lvl8pPr>
            <a:lvl9pPr marL="3744651" indent="0" algn="ctr">
              <a:buNone/>
              <a:defRPr sz="1638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7071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29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9315" y="440855"/>
            <a:ext cx="2018571" cy="701725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603" y="440855"/>
            <a:ext cx="5938694" cy="7017256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7684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997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727" y="2064352"/>
            <a:ext cx="8074283" cy="3444416"/>
          </a:xfrm>
        </p:spPr>
        <p:txBody>
          <a:bodyPr anchor="b"/>
          <a:lstStyle>
            <a:lvl1pPr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727" y="5541353"/>
            <a:ext cx="8074283" cy="1811337"/>
          </a:xfrm>
        </p:spPr>
        <p:txBody>
          <a:bodyPr/>
          <a:lstStyle>
            <a:lvl1pPr marL="0" indent="0">
              <a:buNone/>
              <a:defRPr sz="2457">
                <a:solidFill>
                  <a:schemeClr val="tx1"/>
                </a:solidFill>
              </a:defRPr>
            </a:lvl1pPr>
            <a:lvl2pPr marL="468081" indent="0">
              <a:buNone/>
              <a:defRPr sz="2048">
                <a:solidFill>
                  <a:schemeClr val="tx1">
                    <a:tint val="75000"/>
                  </a:schemeClr>
                </a:solidFill>
              </a:defRPr>
            </a:lvl2pPr>
            <a:lvl3pPr marL="936163" indent="0">
              <a:buNone/>
              <a:defRPr sz="1843">
                <a:solidFill>
                  <a:schemeClr val="tx1">
                    <a:tint val="75000"/>
                  </a:schemeClr>
                </a:solidFill>
              </a:defRPr>
            </a:lvl3pPr>
            <a:lvl4pPr marL="1404244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4pPr>
            <a:lvl5pPr marL="1872325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5pPr>
            <a:lvl6pPr marL="2340407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6pPr>
            <a:lvl7pPr marL="2808488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7pPr>
            <a:lvl8pPr marL="327657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8pPr>
            <a:lvl9pPr marL="3744651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25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603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254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3918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2" y="440856"/>
            <a:ext cx="8074283" cy="160049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822" y="2029849"/>
            <a:ext cx="3960348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822" y="3024646"/>
            <a:ext cx="3960348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254" y="2029849"/>
            <a:ext cx="3979852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254" y="3024646"/>
            <a:ext cx="3979852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738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159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3078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852" y="1192226"/>
            <a:ext cx="4739253" cy="5884451"/>
          </a:xfrm>
        </p:spPr>
        <p:txBody>
          <a:bodyPr/>
          <a:lstStyle>
            <a:lvl1pPr>
              <a:defRPr sz="3276"/>
            </a:lvl1pPr>
            <a:lvl2pPr>
              <a:defRPr sz="2867"/>
            </a:lvl2pPr>
            <a:lvl3pPr>
              <a:defRPr sz="2457"/>
            </a:lvl3pPr>
            <a:lvl4pPr>
              <a:defRPr sz="2048"/>
            </a:lvl4pPr>
            <a:lvl5pPr>
              <a:defRPr sz="2048"/>
            </a:lvl5pPr>
            <a:lvl6pPr>
              <a:defRPr sz="2048"/>
            </a:lvl6pPr>
            <a:lvl7pPr>
              <a:defRPr sz="2048"/>
            </a:lvl7pPr>
            <a:lvl8pPr>
              <a:defRPr sz="2048"/>
            </a:lvl8pPr>
            <a:lvl9pPr>
              <a:defRPr sz="2048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353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852" y="1192226"/>
            <a:ext cx="4739253" cy="5884451"/>
          </a:xfrm>
        </p:spPr>
        <p:txBody>
          <a:bodyPr anchor="t"/>
          <a:lstStyle>
            <a:lvl1pPr marL="0" indent="0">
              <a:buNone/>
              <a:defRPr sz="3276"/>
            </a:lvl1pPr>
            <a:lvl2pPr marL="468081" indent="0">
              <a:buNone/>
              <a:defRPr sz="2867"/>
            </a:lvl2pPr>
            <a:lvl3pPr marL="936163" indent="0">
              <a:buNone/>
              <a:defRPr sz="2457"/>
            </a:lvl3pPr>
            <a:lvl4pPr marL="1404244" indent="0">
              <a:buNone/>
              <a:defRPr sz="2048"/>
            </a:lvl4pPr>
            <a:lvl5pPr marL="1872325" indent="0">
              <a:buNone/>
              <a:defRPr sz="2048"/>
            </a:lvl5pPr>
            <a:lvl6pPr marL="2340407" indent="0">
              <a:buNone/>
              <a:defRPr sz="2048"/>
            </a:lvl6pPr>
            <a:lvl7pPr marL="2808488" indent="0">
              <a:buNone/>
              <a:defRPr sz="2048"/>
            </a:lvl7pPr>
            <a:lvl8pPr marL="3276570" indent="0">
              <a:buNone/>
              <a:defRPr sz="2048"/>
            </a:lvl8pPr>
            <a:lvl9pPr marL="3744651" indent="0">
              <a:buNone/>
              <a:defRPr sz="2048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380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603" y="440856"/>
            <a:ext cx="8074283" cy="1600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603" y="2204273"/>
            <a:ext cx="8074283" cy="525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602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860AA-CC16-470E-9D53-B4F8E34606B5}" type="datetimeFigureOut">
              <a:rPr lang="fr-FR" smtClean="0"/>
              <a:t>24/11/2020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993" y="7674706"/>
            <a:ext cx="3159502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1551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5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36163" rtl="0" eaLnBrk="1" latinLnBrk="0" hangingPunct="1">
        <a:lnSpc>
          <a:spcPct val="90000"/>
        </a:lnSpc>
        <a:spcBef>
          <a:spcPct val="0"/>
        </a:spcBef>
        <a:buNone/>
        <a:defRPr sz="45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041" indent="-234041" algn="l" defTabSz="936163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2867" kern="1200">
          <a:solidFill>
            <a:schemeClr val="tx1"/>
          </a:solidFill>
          <a:latin typeface="+mn-lt"/>
          <a:ea typeface="+mn-ea"/>
          <a:cs typeface="+mn-cs"/>
        </a:defRPr>
      </a:lvl1pPr>
      <a:lvl2pPr marL="70212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457" kern="1200">
          <a:solidFill>
            <a:schemeClr val="tx1"/>
          </a:solidFill>
          <a:latin typeface="+mn-lt"/>
          <a:ea typeface="+mn-ea"/>
          <a:cs typeface="+mn-cs"/>
        </a:defRPr>
      </a:lvl2pPr>
      <a:lvl3pPr marL="1170203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048" kern="1200">
          <a:solidFill>
            <a:schemeClr val="tx1"/>
          </a:solidFill>
          <a:latin typeface="+mn-lt"/>
          <a:ea typeface="+mn-ea"/>
          <a:cs typeface="+mn-cs"/>
        </a:defRPr>
      </a:lvl3pPr>
      <a:lvl4pPr marL="1638285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2106366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574447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3042529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510610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97869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1pPr>
      <a:lvl2pPr marL="46808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2pPr>
      <a:lvl3pPr marL="936163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3pPr>
      <a:lvl4pPr marL="1404244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1872325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340407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2808488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27657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74465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 153">
            <a:extLst>
              <a:ext uri="{FF2B5EF4-FFF2-40B4-BE49-F238E27FC236}">
                <a16:creationId xmlns:a16="http://schemas.microsoft.com/office/drawing/2014/main" id="{861E727F-6101-4915-97DA-1193BFAFA6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7" t="3348" r="2321"/>
          <a:stretch/>
        </p:blipFill>
        <p:spPr>
          <a:xfrm>
            <a:off x="198793" y="206775"/>
            <a:ext cx="8938816" cy="6984496"/>
          </a:xfrm>
          <a:prstGeom prst="rect">
            <a:avLst/>
          </a:prstGeom>
        </p:spPr>
      </p:pic>
      <p:grpSp>
        <p:nvGrpSpPr>
          <p:cNvPr id="170" name="Groupe 169">
            <a:extLst>
              <a:ext uri="{FF2B5EF4-FFF2-40B4-BE49-F238E27FC236}">
                <a16:creationId xmlns:a16="http://schemas.microsoft.com/office/drawing/2014/main" id="{8B557D89-C772-43F4-A9F2-1C1746555A38}"/>
              </a:ext>
            </a:extLst>
          </p:cNvPr>
          <p:cNvGrpSpPr/>
          <p:nvPr/>
        </p:nvGrpSpPr>
        <p:grpSpPr>
          <a:xfrm>
            <a:off x="7113591" y="5106010"/>
            <a:ext cx="1967656" cy="701340"/>
            <a:chOff x="7787942" y="4894811"/>
            <a:chExt cx="1421418" cy="543455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BA04060-958F-412A-B141-FABA3E3A7E34}"/>
                </a:ext>
              </a:extLst>
            </p:cNvPr>
            <p:cNvSpPr/>
            <p:nvPr/>
          </p:nvSpPr>
          <p:spPr>
            <a:xfrm>
              <a:off x="778794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F03A4370-7928-4ADA-A85F-1B7DDA9E1D9D}"/>
                </a:ext>
              </a:extLst>
            </p:cNvPr>
            <p:cNvSpPr/>
            <p:nvPr/>
          </p:nvSpPr>
          <p:spPr>
            <a:xfrm>
              <a:off x="8042660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852F371A-0ABF-4C4C-AD1D-6553F9F9DFD6}"/>
                </a:ext>
              </a:extLst>
            </p:cNvPr>
            <p:cNvSpPr/>
            <p:nvPr/>
          </p:nvSpPr>
          <p:spPr>
            <a:xfrm>
              <a:off x="829772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B1E0284A-F76A-4CA9-AA6B-F7A7A44907AD}"/>
                </a:ext>
              </a:extLst>
            </p:cNvPr>
            <p:cNvSpPr/>
            <p:nvPr/>
          </p:nvSpPr>
          <p:spPr>
            <a:xfrm>
              <a:off x="8566556" y="489481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520ADC7-B24C-444E-842B-883C0A1750AD}"/>
                </a:ext>
              </a:extLst>
            </p:cNvPr>
            <p:cNvSpPr/>
            <p:nvPr/>
          </p:nvSpPr>
          <p:spPr>
            <a:xfrm>
              <a:off x="8837872" y="489694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439449FD-5F7D-4718-8681-200F64590898}"/>
                </a:ext>
              </a:extLst>
            </p:cNvPr>
            <p:cNvSpPr/>
            <p:nvPr/>
          </p:nvSpPr>
          <p:spPr>
            <a:xfrm>
              <a:off x="9090452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03B18FF5-060B-4039-80E1-9868C8C06422}"/>
                </a:ext>
              </a:extLst>
            </p:cNvPr>
            <p:cNvSpPr/>
            <p:nvPr/>
          </p:nvSpPr>
          <p:spPr>
            <a:xfrm>
              <a:off x="779296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77940D2F-BA1E-4D57-B5E2-A303FB86D6ED}"/>
                </a:ext>
              </a:extLst>
            </p:cNvPr>
            <p:cNvSpPr/>
            <p:nvPr/>
          </p:nvSpPr>
          <p:spPr>
            <a:xfrm>
              <a:off x="8047685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6B34AB65-3322-4536-9016-31982FAE9A5C}"/>
                </a:ext>
              </a:extLst>
            </p:cNvPr>
            <p:cNvSpPr/>
            <p:nvPr/>
          </p:nvSpPr>
          <p:spPr>
            <a:xfrm>
              <a:off x="830274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B135C60C-BFC6-455D-A521-4EA0716E9031}"/>
                </a:ext>
              </a:extLst>
            </p:cNvPr>
            <p:cNvSpPr/>
            <p:nvPr/>
          </p:nvSpPr>
          <p:spPr>
            <a:xfrm>
              <a:off x="8571581" y="532225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FBD872FD-554B-4F31-81E1-9F997B0C53A1}"/>
                </a:ext>
              </a:extLst>
            </p:cNvPr>
            <p:cNvSpPr/>
            <p:nvPr/>
          </p:nvSpPr>
          <p:spPr>
            <a:xfrm>
              <a:off x="8842897" y="532438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33633C55-4056-409C-8227-C6D330CBDECF}"/>
                </a:ext>
              </a:extLst>
            </p:cNvPr>
            <p:cNvSpPr/>
            <p:nvPr/>
          </p:nvSpPr>
          <p:spPr>
            <a:xfrm>
              <a:off x="9095477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22" name="Connecteur droit 21">
              <a:extLst>
                <a:ext uri="{FF2B5EF4-FFF2-40B4-BE49-F238E27FC236}">
                  <a16:creationId xmlns:a16="http://schemas.microsoft.com/office/drawing/2014/main" id="{58D54238-533A-432D-9B56-94F009E0550E}"/>
                </a:ext>
              </a:extLst>
            </p:cNvPr>
            <p:cNvCxnSpPr>
              <a:cxnSpLocks/>
              <a:stCxn id="15" idx="0"/>
              <a:endCxn id="5" idx="4"/>
            </p:cNvCxnSpPr>
            <p:nvPr/>
          </p:nvCxnSpPr>
          <p:spPr>
            <a:xfrm flipH="1" flipV="1">
              <a:off x="7844884" y="500870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F5AC8AE8-1671-4980-AFCF-F1A495776C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96021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2D623C7-0C22-4B27-8295-DEE596B170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52149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C235A79F-920E-4213-A9AA-14D0261B4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623498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56543ABA-61A3-4B80-B0B3-C915111D60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90049" y="5006687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50E3D56A-5327-49B2-8E4B-3A071FB73356}"/>
                </a:ext>
              </a:extLst>
            </p:cNvPr>
            <p:cNvCxnSpPr>
              <a:cxnSpLocks/>
              <a:stCxn id="20" idx="0"/>
              <a:endCxn id="14" idx="4"/>
            </p:cNvCxnSpPr>
            <p:nvPr/>
          </p:nvCxnSpPr>
          <p:spPr>
            <a:xfrm flipH="1" flipV="1">
              <a:off x="9147394" y="5008694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75B26927-54D4-4FD0-9A28-F59505A3830B}"/>
                </a:ext>
              </a:extLst>
            </p:cNvPr>
            <p:cNvCxnSpPr>
              <a:cxnSpLocks/>
              <a:stCxn id="16" idx="1"/>
              <a:endCxn id="5" idx="5"/>
            </p:cNvCxnSpPr>
            <p:nvPr/>
          </p:nvCxnSpPr>
          <p:spPr>
            <a:xfrm flipH="1" flipV="1">
              <a:off x="7885148" y="4992023"/>
              <a:ext cx="179215" cy="34690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BF0DEFE1-59B5-43F6-99AD-CF6B7C383C7D}"/>
                </a:ext>
              </a:extLst>
            </p:cNvPr>
            <p:cNvCxnSpPr>
              <a:cxnSpLocks/>
              <a:stCxn id="19" idx="1"/>
              <a:endCxn id="8" idx="5"/>
            </p:cNvCxnSpPr>
            <p:nvPr/>
          </p:nvCxnSpPr>
          <p:spPr>
            <a:xfrm flipH="1" flipV="1">
              <a:off x="8663762" y="4992019"/>
              <a:ext cx="195812" cy="34904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986922BE-04F5-4E7A-9186-2EBE4004AF9F}"/>
                </a:ext>
              </a:extLst>
            </p:cNvPr>
            <p:cNvCxnSpPr>
              <a:cxnSpLocks/>
              <a:stCxn id="8" idx="3"/>
              <a:endCxn id="16" idx="7"/>
            </p:cNvCxnSpPr>
            <p:nvPr/>
          </p:nvCxnSpPr>
          <p:spPr>
            <a:xfrm flipH="1">
              <a:off x="8144891" y="4992019"/>
              <a:ext cx="438343" cy="3469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FD7FB7E7-945B-4449-9CA0-208CEE82D759}"/>
              </a:ext>
            </a:extLst>
          </p:cNvPr>
          <p:cNvGrpSpPr/>
          <p:nvPr/>
        </p:nvGrpSpPr>
        <p:grpSpPr>
          <a:xfrm>
            <a:off x="4187931" y="3132609"/>
            <a:ext cx="1711426" cy="777216"/>
            <a:chOff x="7569142" y="4246657"/>
            <a:chExt cx="1012103" cy="470580"/>
          </a:xfrm>
        </p:grpSpPr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FE5FF064-D953-4C5F-9301-ED59A974DFD9}"/>
                </a:ext>
              </a:extLst>
            </p:cNvPr>
            <p:cNvSpPr/>
            <p:nvPr/>
          </p:nvSpPr>
          <p:spPr>
            <a:xfrm>
              <a:off x="7569142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E9EF3E3-B873-4FE8-887C-96AF7792A493}"/>
                </a:ext>
              </a:extLst>
            </p:cNvPr>
            <p:cNvSpPr/>
            <p:nvPr/>
          </p:nvSpPr>
          <p:spPr>
            <a:xfrm>
              <a:off x="7789704" y="4246657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025D6251-507A-4593-8401-A0799305E3CD}"/>
                </a:ext>
              </a:extLst>
            </p:cNvPr>
            <p:cNvSpPr/>
            <p:nvPr/>
          </p:nvSpPr>
          <p:spPr>
            <a:xfrm>
              <a:off x="8010563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66671B62-959E-41D2-B6C1-6DA492BD14D4}"/>
                </a:ext>
              </a:extLst>
            </p:cNvPr>
            <p:cNvSpPr/>
            <p:nvPr/>
          </p:nvSpPr>
          <p:spPr>
            <a:xfrm>
              <a:off x="8243348" y="424665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E6CAB78D-908D-4282-89ED-CC1B33A2355F}"/>
                </a:ext>
              </a:extLst>
            </p:cNvPr>
            <p:cNvSpPr/>
            <p:nvPr/>
          </p:nvSpPr>
          <p:spPr>
            <a:xfrm>
              <a:off x="8478282" y="424850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FF4D7307-6E96-480C-AC5B-B7BAE74E4A79}"/>
                </a:ext>
              </a:extLst>
            </p:cNvPr>
            <p:cNvSpPr/>
            <p:nvPr/>
          </p:nvSpPr>
          <p:spPr>
            <a:xfrm>
              <a:off x="7573493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8996017-6B6B-4B70-A456-B6ECCFC611B1}"/>
                </a:ext>
              </a:extLst>
            </p:cNvPr>
            <p:cNvSpPr/>
            <p:nvPr/>
          </p:nvSpPr>
          <p:spPr>
            <a:xfrm>
              <a:off x="7794055" y="461677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C9274E9E-4451-498D-8370-0B3C2964DE6F}"/>
                </a:ext>
              </a:extLst>
            </p:cNvPr>
            <p:cNvSpPr/>
            <p:nvPr/>
          </p:nvSpPr>
          <p:spPr>
            <a:xfrm>
              <a:off x="8014914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A724EC63-DE81-4A0D-925C-8773ADCEE30F}"/>
                </a:ext>
              </a:extLst>
            </p:cNvPr>
            <p:cNvSpPr/>
            <p:nvPr/>
          </p:nvSpPr>
          <p:spPr>
            <a:xfrm>
              <a:off x="8247699" y="461678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52066B3-D4E3-4F2F-BEC0-96EE0B6DA67D}"/>
                </a:ext>
              </a:extLst>
            </p:cNvPr>
            <p:cNvSpPr/>
            <p:nvPr/>
          </p:nvSpPr>
          <p:spPr>
            <a:xfrm>
              <a:off x="8482633" y="461862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C849B61B-0B45-4C0D-9AFB-ECBE57F6FDA8}"/>
                </a:ext>
              </a:extLst>
            </p:cNvPr>
            <p:cNvCxnSpPr>
              <a:cxnSpLocks/>
              <a:stCxn id="94" idx="0"/>
              <a:endCxn id="89" idx="4"/>
            </p:cNvCxnSpPr>
            <p:nvPr/>
          </p:nvCxnSpPr>
          <p:spPr>
            <a:xfrm flipH="1" flipV="1">
              <a:off x="7618448" y="4345274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A8179AA-EE86-4989-B654-1AE9BB50AB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35909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Connecteur droit 100">
              <a:extLst>
                <a:ext uri="{FF2B5EF4-FFF2-40B4-BE49-F238E27FC236}">
                  <a16:creationId xmlns:a16="http://schemas.microsoft.com/office/drawing/2014/main" id="{6AAFC42F-0F57-4216-ADD3-EBF72459FC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57692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Connecteur droit 102">
              <a:extLst>
                <a:ext uri="{FF2B5EF4-FFF2-40B4-BE49-F238E27FC236}">
                  <a16:creationId xmlns:a16="http://schemas.microsoft.com/office/drawing/2014/main" id="{D3BDB4F9-3B11-4FA5-837E-F3D5A2D3DF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23462" y="4343531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Connecteur droit 103">
              <a:extLst>
                <a:ext uri="{FF2B5EF4-FFF2-40B4-BE49-F238E27FC236}">
                  <a16:creationId xmlns:a16="http://schemas.microsoft.com/office/drawing/2014/main" id="{70E53897-5806-46A3-AA89-CD1A8DE65B62}"/>
                </a:ext>
              </a:extLst>
            </p:cNvPr>
            <p:cNvCxnSpPr>
              <a:cxnSpLocks/>
              <a:stCxn id="95" idx="1"/>
              <a:endCxn id="89" idx="5"/>
            </p:cNvCxnSpPr>
            <p:nvPr/>
          </p:nvCxnSpPr>
          <p:spPr>
            <a:xfrm flipH="1" flipV="1">
              <a:off x="7653313" y="4330833"/>
              <a:ext cx="155183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Connecteur droit 104">
              <a:extLst>
                <a:ext uri="{FF2B5EF4-FFF2-40B4-BE49-F238E27FC236}">
                  <a16:creationId xmlns:a16="http://schemas.microsoft.com/office/drawing/2014/main" id="{DC15D02A-7C9A-457C-AC88-2E29001DAF7F}"/>
                </a:ext>
              </a:extLst>
            </p:cNvPr>
            <p:cNvCxnSpPr>
              <a:cxnSpLocks/>
              <a:stCxn id="97" idx="1"/>
              <a:endCxn id="91" idx="5"/>
            </p:cNvCxnSpPr>
            <p:nvPr/>
          </p:nvCxnSpPr>
          <p:spPr>
            <a:xfrm flipH="1" flipV="1">
              <a:off x="8094734" y="4330833"/>
              <a:ext cx="167406" cy="30038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Connecteur droit 105">
              <a:extLst>
                <a:ext uri="{FF2B5EF4-FFF2-40B4-BE49-F238E27FC236}">
                  <a16:creationId xmlns:a16="http://schemas.microsoft.com/office/drawing/2014/main" id="{88F23933-6122-422A-8979-F8FF68C70719}"/>
                </a:ext>
              </a:extLst>
            </p:cNvPr>
            <p:cNvCxnSpPr>
              <a:cxnSpLocks/>
              <a:stCxn id="98" idx="1"/>
              <a:endCxn id="92" idx="5"/>
            </p:cNvCxnSpPr>
            <p:nvPr/>
          </p:nvCxnSpPr>
          <p:spPr>
            <a:xfrm flipH="1" flipV="1">
              <a:off x="8327519" y="4330830"/>
              <a:ext cx="169555" cy="30223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Connecteur droit 108">
              <a:extLst>
                <a:ext uri="{FF2B5EF4-FFF2-40B4-BE49-F238E27FC236}">
                  <a16:creationId xmlns:a16="http://schemas.microsoft.com/office/drawing/2014/main" id="{2FBAB806-672A-4965-B342-5D0CE4E718AB}"/>
                </a:ext>
              </a:extLst>
            </p:cNvPr>
            <p:cNvCxnSpPr>
              <a:cxnSpLocks/>
              <a:stCxn id="96" idx="1"/>
              <a:endCxn id="90" idx="5"/>
            </p:cNvCxnSpPr>
            <p:nvPr/>
          </p:nvCxnSpPr>
          <p:spPr>
            <a:xfrm flipH="1" flipV="1">
              <a:off x="7873875" y="4330828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necteur droit 109">
              <a:extLst>
                <a:ext uri="{FF2B5EF4-FFF2-40B4-BE49-F238E27FC236}">
                  <a16:creationId xmlns:a16="http://schemas.microsoft.com/office/drawing/2014/main" id="{356BF0C9-8FED-4002-86FB-467FE16DE191}"/>
                </a:ext>
              </a:extLst>
            </p:cNvPr>
            <p:cNvCxnSpPr>
              <a:cxnSpLocks/>
              <a:stCxn id="95" idx="7"/>
              <a:endCxn id="91" idx="3"/>
            </p:cNvCxnSpPr>
            <p:nvPr/>
          </p:nvCxnSpPr>
          <p:spPr>
            <a:xfrm flipV="1">
              <a:off x="7878226" y="4330833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necteur droit 111">
              <a:extLst>
                <a:ext uri="{FF2B5EF4-FFF2-40B4-BE49-F238E27FC236}">
                  <a16:creationId xmlns:a16="http://schemas.microsoft.com/office/drawing/2014/main" id="{E1CAB231-02B2-4A43-80B1-C9E15CD4BA1D}"/>
                </a:ext>
              </a:extLst>
            </p:cNvPr>
            <p:cNvCxnSpPr>
              <a:cxnSpLocks/>
              <a:stCxn id="97" idx="7"/>
              <a:endCxn id="93" idx="3"/>
            </p:cNvCxnSpPr>
            <p:nvPr/>
          </p:nvCxnSpPr>
          <p:spPr>
            <a:xfrm flipV="1">
              <a:off x="8331870" y="4332674"/>
              <a:ext cx="160853" cy="298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33ADB109-8553-4A4A-87F8-7E24445CBA18}"/>
              </a:ext>
            </a:extLst>
          </p:cNvPr>
          <p:cNvGrpSpPr/>
          <p:nvPr/>
        </p:nvGrpSpPr>
        <p:grpSpPr>
          <a:xfrm>
            <a:off x="1104186" y="3185691"/>
            <a:ext cx="1280097" cy="771172"/>
            <a:chOff x="10325601" y="3526671"/>
            <a:chExt cx="777169" cy="468739"/>
          </a:xfrm>
        </p:grpSpPr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47B28E26-32DD-4602-A838-2FAC650B56DA}"/>
                </a:ext>
              </a:extLst>
            </p:cNvPr>
            <p:cNvSpPr/>
            <p:nvPr/>
          </p:nvSpPr>
          <p:spPr>
            <a:xfrm>
              <a:off x="10325601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A2564AE7-271D-498B-86B0-FE7154526A83}"/>
                </a:ext>
              </a:extLst>
            </p:cNvPr>
            <p:cNvSpPr/>
            <p:nvPr/>
          </p:nvSpPr>
          <p:spPr>
            <a:xfrm>
              <a:off x="10546163" y="352667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62442E3C-1507-4557-8F50-CD6B1FC770D5}"/>
                </a:ext>
              </a:extLst>
            </p:cNvPr>
            <p:cNvSpPr/>
            <p:nvPr/>
          </p:nvSpPr>
          <p:spPr>
            <a:xfrm>
              <a:off x="10767022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4B94BC7B-2AC9-4AF2-AD0B-50FF6E2C5CF1}"/>
                </a:ext>
              </a:extLst>
            </p:cNvPr>
            <p:cNvSpPr/>
            <p:nvPr/>
          </p:nvSpPr>
          <p:spPr>
            <a:xfrm>
              <a:off x="10999807" y="352667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C000D1C3-E233-4201-840D-8BA76462C295}"/>
                </a:ext>
              </a:extLst>
            </p:cNvPr>
            <p:cNvSpPr/>
            <p:nvPr/>
          </p:nvSpPr>
          <p:spPr>
            <a:xfrm>
              <a:off x="10329952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E35BBD8B-986C-4B03-974B-721EED49ED68}"/>
                </a:ext>
              </a:extLst>
            </p:cNvPr>
            <p:cNvSpPr/>
            <p:nvPr/>
          </p:nvSpPr>
          <p:spPr>
            <a:xfrm>
              <a:off x="10550514" y="389679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FC291206-515A-4E86-BCBB-0F6B7D71C162}"/>
                </a:ext>
              </a:extLst>
            </p:cNvPr>
            <p:cNvSpPr/>
            <p:nvPr/>
          </p:nvSpPr>
          <p:spPr>
            <a:xfrm>
              <a:off x="10771373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C11D9C80-ABDA-4B19-9ED0-67F9C8C626AF}"/>
                </a:ext>
              </a:extLst>
            </p:cNvPr>
            <p:cNvSpPr/>
            <p:nvPr/>
          </p:nvSpPr>
          <p:spPr>
            <a:xfrm>
              <a:off x="11004158" y="389679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126" name="Connecteur droit 125">
              <a:extLst>
                <a:ext uri="{FF2B5EF4-FFF2-40B4-BE49-F238E27FC236}">
                  <a16:creationId xmlns:a16="http://schemas.microsoft.com/office/drawing/2014/main" id="{49C7A43B-FEC4-4C8E-9B76-794B5DA7F14D}"/>
                </a:ext>
              </a:extLst>
            </p:cNvPr>
            <p:cNvCxnSpPr>
              <a:cxnSpLocks/>
              <a:stCxn id="121" idx="0"/>
              <a:endCxn id="116" idx="4"/>
            </p:cNvCxnSpPr>
            <p:nvPr/>
          </p:nvCxnSpPr>
          <p:spPr>
            <a:xfrm flipH="1" flipV="1">
              <a:off x="10374907" y="3625288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Connecteur droit 126">
              <a:extLst>
                <a:ext uri="{FF2B5EF4-FFF2-40B4-BE49-F238E27FC236}">
                  <a16:creationId xmlns:a16="http://schemas.microsoft.com/office/drawing/2014/main" id="{C20E7495-8166-460C-926A-72DC63AF35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2368" y="3620370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Connecteur droit 129">
              <a:extLst>
                <a:ext uri="{FF2B5EF4-FFF2-40B4-BE49-F238E27FC236}">
                  <a16:creationId xmlns:a16="http://schemas.microsoft.com/office/drawing/2014/main" id="{6A30FE15-9840-4AB5-BDA6-22EC46FFAA91}"/>
                </a:ext>
              </a:extLst>
            </p:cNvPr>
            <p:cNvCxnSpPr>
              <a:cxnSpLocks/>
              <a:stCxn id="123" idx="1"/>
              <a:endCxn id="116" idx="5"/>
            </p:cNvCxnSpPr>
            <p:nvPr/>
          </p:nvCxnSpPr>
          <p:spPr>
            <a:xfrm flipH="1" flipV="1">
              <a:off x="10409772" y="3610847"/>
              <a:ext cx="376042" cy="30039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Connecteur droit 132">
              <a:extLst>
                <a:ext uri="{FF2B5EF4-FFF2-40B4-BE49-F238E27FC236}">
                  <a16:creationId xmlns:a16="http://schemas.microsoft.com/office/drawing/2014/main" id="{5FC314D9-830A-4125-B569-961600D8A8D1}"/>
                </a:ext>
              </a:extLst>
            </p:cNvPr>
            <p:cNvCxnSpPr>
              <a:cxnSpLocks/>
              <a:stCxn id="123" idx="1"/>
              <a:endCxn id="117" idx="5"/>
            </p:cNvCxnSpPr>
            <p:nvPr/>
          </p:nvCxnSpPr>
          <p:spPr>
            <a:xfrm flipH="1" flipV="1">
              <a:off x="10630334" y="3610842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eur droit 133">
              <a:extLst>
                <a:ext uri="{FF2B5EF4-FFF2-40B4-BE49-F238E27FC236}">
                  <a16:creationId xmlns:a16="http://schemas.microsoft.com/office/drawing/2014/main" id="{05217853-67FC-4501-AB58-12509F02D616}"/>
                </a:ext>
              </a:extLst>
            </p:cNvPr>
            <p:cNvCxnSpPr>
              <a:cxnSpLocks/>
              <a:stCxn id="122" idx="7"/>
              <a:endCxn id="118" idx="3"/>
            </p:cNvCxnSpPr>
            <p:nvPr/>
          </p:nvCxnSpPr>
          <p:spPr>
            <a:xfrm flipV="1">
              <a:off x="10634685" y="3610847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eur droit 136">
              <a:extLst>
                <a:ext uri="{FF2B5EF4-FFF2-40B4-BE49-F238E27FC236}">
                  <a16:creationId xmlns:a16="http://schemas.microsoft.com/office/drawing/2014/main" id="{54FEBEAF-F6E5-4CCD-8602-B19AD3B6C75E}"/>
                </a:ext>
              </a:extLst>
            </p:cNvPr>
            <p:cNvCxnSpPr>
              <a:cxnSpLocks/>
              <a:stCxn id="123" idx="7"/>
              <a:endCxn id="119" idx="3"/>
            </p:cNvCxnSpPr>
            <p:nvPr/>
          </p:nvCxnSpPr>
          <p:spPr>
            <a:xfrm flipV="1">
              <a:off x="10855544" y="3610844"/>
              <a:ext cx="158704" cy="30039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71572991-8476-47FB-8254-BF726D64844E}"/>
                </a:ext>
              </a:extLst>
            </p:cNvPr>
            <p:cNvCxnSpPr>
              <a:cxnSpLocks/>
              <a:stCxn id="124" idx="0"/>
              <a:endCxn id="119" idx="4"/>
            </p:cNvCxnSpPr>
            <p:nvPr/>
          </p:nvCxnSpPr>
          <p:spPr>
            <a:xfrm flipH="1" flipV="1">
              <a:off x="11049113" y="3625285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6" name="Triangle isocèle 145">
            <a:extLst>
              <a:ext uri="{FF2B5EF4-FFF2-40B4-BE49-F238E27FC236}">
                <a16:creationId xmlns:a16="http://schemas.microsoft.com/office/drawing/2014/main" id="{19177AF7-70A3-4E96-BE07-1C09EAFA66AD}"/>
              </a:ext>
            </a:extLst>
          </p:cNvPr>
          <p:cNvSpPr/>
          <p:nvPr/>
        </p:nvSpPr>
        <p:spPr>
          <a:xfrm rot="10800000">
            <a:off x="4849703" y="1509804"/>
            <a:ext cx="315832" cy="1456531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1F0367F1-EE25-443F-8CFD-EDB34958AA9C}"/>
              </a:ext>
            </a:extLst>
          </p:cNvPr>
          <p:cNvSpPr txBox="1"/>
          <p:nvPr/>
        </p:nvSpPr>
        <p:spPr>
          <a:xfrm>
            <a:off x="5215400" y="1848599"/>
            <a:ext cx="2882018" cy="84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fr-FR" sz="2772" b="1" dirty="0"/>
              <a:t>Anthropogenic pressures</a:t>
            </a:r>
          </a:p>
        </p:txBody>
      </p:sp>
      <p:sp>
        <p:nvSpPr>
          <p:cNvPr id="150" name="ZoneTexte 149">
            <a:extLst>
              <a:ext uri="{FF2B5EF4-FFF2-40B4-BE49-F238E27FC236}">
                <a16:creationId xmlns:a16="http://schemas.microsoft.com/office/drawing/2014/main" id="{B75E1FF2-4F0A-46A4-828B-BCAEB42EACA6}"/>
              </a:ext>
            </a:extLst>
          </p:cNvPr>
          <p:cNvSpPr txBox="1"/>
          <p:nvPr/>
        </p:nvSpPr>
        <p:spPr>
          <a:xfrm>
            <a:off x="6625575" y="3869385"/>
            <a:ext cx="2821677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Sampling effort</a:t>
            </a:r>
          </a:p>
        </p:txBody>
      </p:sp>
      <p:sp>
        <p:nvSpPr>
          <p:cNvPr id="152" name="ZoneTexte 151">
            <a:extLst>
              <a:ext uri="{FF2B5EF4-FFF2-40B4-BE49-F238E27FC236}">
                <a16:creationId xmlns:a16="http://schemas.microsoft.com/office/drawing/2014/main" id="{AA08477F-6313-466E-B4D5-0BF0E99C8DF3}"/>
              </a:ext>
            </a:extLst>
          </p:cNvPr>
          <p:cNvSpPr txBox="1"/>
          <p:nvPr/>
        </p:nvSpPr>
        <p:spPr>
          <a:xfrm>
            <a:off x="2636457" y="2825687"/>
            <a:ext cx="2155109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Mean T°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F3EF6D8D-CD8E-4443-B7AF-986429ACD3C2}"/>
              </a:ext>
            </a:extLst>
          </p:cNvPr>
          <p:cNvSpPr/>
          <p:nvPr/>
        </p:nvSpPr>
        <p:spPr>
          <a:xfrm rot="5400000">
            <a:off x="4862405" y="5851044"/>
            <a:ext cx="483253" cy="21972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66" name="ZoneTexte 165">
            <a:extLst>
              <a:ext uri="{FF2B5EF4-FFF2-40B4-BE49-F238E27FC236}">
                <a16:creationId xmlns:a16="http://schemas.microsoft.com/office/drawing/2014/main" id="{F829DB19-F5FE-44F4-9E04-9740324ABA67}"/>
              </a:ext>
            </a:extLst>
          </p:cNvPr>
          <p:cNvSpPr txBox="1"/>
          <p:nvPr/>
        </p:nvSpPr>
        <p:spPr>
          <a:xfrm>
            <a:off x="267037" y="7143261"/>
            <a:ext cx="8938815" cy="101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Effects of anthropogenic pressures, climate, and sampling design on the structure of pollination networks at the global scale. Wider triangles relate to stronger effects.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Grey dots represent values for the 123 aggregated networks included in the study.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Triangle isocèle 171">
            <a:extLst>
              <a:ext uri="{FF2B5EF4-FFF2-40B4-BE49-F238E27FC236}">
                <a16:creationId xmlns:a16="http://schemas.microsoft.com/office/drawing/2014/main" id="{088230F8-2BB3-425D-9896-675202197D32}"/>
              </a:ext>
            </a:extLst>
          </p:cNvPr>
          <p:cNvSpPr/>
          <p:nvPr/>
        </p:nvSpPr>
        <p:spPr>
          <a:xfrm rot="18535185">
            <a:off x="5909257" y="3674514"/>
            <a:ext cx="884330" cy="1643651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75" name="Triangle isocèle 174">
            <a:extLst>
              <a:ext uri="{FF2B5EF4-FFF2-40B4-BE49-F238E27FC236}">
                <a16:creationId xmlns:a16="http://schemas.microsoft.com/office/drawing/2014/main" id="{6577A45F-1EE3-43C2-ADB3-51AA40C2BA25}"/>
              </a:ext>
            </a:extLst>
          </p:cNvPr>
          <p:cNvSpPr/>
          <p:nvPr/>
        </p:nvSpPr>
        <p:spPr>
          <a:xfrm rot="5400000">
            <a:off x="3102517" y="2851500"/>
            <a:ext cx="296395" cy="1403977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grpSp>
        <p:nvGrpSpPr>
          <p:cNvPr id="189" name="Groupe 188">
            <a:extLst>
              <a:ext uri="{FF2B5EF4-FFF2-40B4-BE49-F238E27FC236}">
                <a16:creationId xmlns:a16="http://schemas.microsoft.com/office/drawing/2014/main" id="{2AA0F3D3-CF75-40C1-82DD-1C5EA9431007}"/>
              </a:ext>
            </a:extLst>
          </p:cNvPr>
          <p:cNvGrpSpPr/>
          <p:nvPr/>
        </p:nvGrpSpPr>
        <p:grpSpPr>
          <a:xfrm>
            <a:off x="4180871" y="460607"/>
            <a:ext cx="1666365" cy="774782"/>
            <a:chOff x="5013870" y="542573"/>
            <a:chExt cx="1477129" cy="686796"/>
          </a:xfrm>
        </p:grpSpPr>
        <p:grpSp>
          <p:nvGrpSpPr>
            <p:cNvPr id="86" name="Groupe 85">
              <a:extLst>
                <a:ext uri="{FF2B5EF4-FFF2-40B4-BE49-F238E27FC236}">
                  <a16:creationId xmlns:a16="http://schemas.microsoft.com/office/drawing/2014/main" id="{5B860C4A-1843-4892-8AC6-FA0E3DFF63BE}"/>
                </a:ext>
              </a:extLst>
            </p:cNvPr>
            <p:cNvGrpSpPr/>
            <p:nvPr/>
          </p:nvGrpSpPr>
          <p:grpSpPr>
            <a:xfrm>
              <a:off x="5013870" y="542573"/>
              <a:ext cx="1477129" cy="686796"/>
              <a:chOff x="7411963" y="2394889"/>
              <a:chExt cx="1012103" cy="470580"/>
            </a:xfrm>
          </p:grpSpPr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id="{BC40F8EF-6234-43B0-9982-9ACD1EC3A5F8}"/>
                  </a:ext>
                </a:extLst>
              </p:cNvPr>
              <p:cNvSpPr/>
              <p:nvPr/>
            </p:nvSpPr>
            <p:spPr>
              <a:xfrm>
                <a:off x="7411963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6ED916AE-830D-499F-AC50-BBE1D9E0A14E}"/>
                  </a:ext>
                </a:extLst>
              </p:cNvPr>
              <p:cNvSpPr/>
              <p:nvPr/>
            </p:nvSpPr>
            <p:spPr>
              <a:xfrm>
                <a:off x="7632525" y="2394889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0A05FF50-20AB-4572-949B-38D34938EE3A}"/>
                  </a:ext>
                </a:extLst>
              </p:cNvPr>
              <p:cNvSpPr/>
              <p:nvPr/>
            </p:nvSpPr>
            <p:spPr>
              <a:xfrm>
                <a:off x="7853384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F5351891-CD24-4CF2-A54F-94172DBBB2C1}"/>
                  </a:ext>
                </a:extLst>
              </p:cNvPr>
              <p:cNvSpPr/>
              <p:nvPr/>
            </p:nvSpPr>
            <p:spPr>
              <a:xfrm>
                <a:off x="8086169" y="239489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5D34093F-64CF-48F2-A940-E8018A32327E}"/>
                  </a:ext>
                </a:extLst>
              </p:cNvPr>
              <p:cNvSpPr/>
              <p:nvPr/>
            </p:nvSpPr>
            <p:spPr>
              <a:xfrm>
                <a:off x="8321103" y="2396735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637734E5-DA6C-4C5C-BA66-64B3507B2ED7}"/>
                  </a:ext>
                </a:extLst>
              </p:cNvPr>
              <p:cNvSpPr/>
              <p:nvPr/>
            </p:nvSpPr>
            <p:spPr>
              <a:xfrm>
                <a:off x="7416314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13F5B6F9-BD1D-42C3-96B2-805F328B6477}"/>
                  </a:ext>
                </a:extLst>
              </p:cNvPr>
              <p:cNvSpPr/>
              <p:nvPr/>
            </p:nvSpPr>
            <p:spPr>
              <a:xfrm>
                <a:off x="7636876" y="276501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D8465EAA-426D-4A24-AF1B-A8BCEC825237}"/>
                  </a:ext>
                </a:extLst>
              </p:cNvPr>
              <p:cNvSpPr/>
              <p:nvPr/>
            </p:nvSpPr>
            <p:spPr>
              <a:xfrm>
                <a:off x="7857735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75048C31-3991-4589-88E0-75DCB928D041}"/>
                  </a:ext>
                </a:extLst>
              </p:cNvPr>
              <p:cNvSpPr/>
              <p:nvPr/>
            </p:nvSpPr>
            <p:spPr>
              <a:xfrm>
                <a:off x="8090520" y="2765013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95221F3F-CC02-4BB5-B565-96FB215DB5CB}"/>
                  </a:ext>
                </a:extLst>
              </p:cNvPr>
              <p:cNvSpPr/>
              <p:nvPr/>
            </p:nvSpPr>
            <p:spPr>
              <a:xfrm>
                <a:off x="8325454" y="2766857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FC9B731B-DA21-463D-8AA1-18CBCEB461C6}"/>
                  </a:ext>
                </a:extLst>
              </p:cNvPr>
              <p:cNvCxnSpPr>
                <a:cxnSpLocks/>
                <a:stCxn id="49" idx="0"/>
                <a:endCxn id="43" idx="4"/>
              </p:cNvCxnSpPr>
              <p:nvPr/>
            </p:nvCxnSpPr>
            <p:spPr>
              <a:xfrm flipH="1" flipV="1">
                <a:off x="7461269" y="2493506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>
                <a:extLst>
                  <a:ext uri="{FF2B5EF4-FFF2-40B4-BE49-F238E27FC236}">
                    <a16:creationId xmlns:a16="http://schemas.microsoft.com/office/drawing/2014/main" id="{5EE2A81C-0449-4AF8-B00E-B545458CCB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678730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689B9604-BDEC-4D62-944F-7D2EC03C63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00513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C3CF9834-95E6-4260-A474-73719E6C53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35475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76BA5EAB-13D7-4EC0-B65F-DB534FF291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66283" y="2491763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id="{2E5E4112-02DA-49B5-82FD-8132377BB08E}"/>
                  </a:ext>
                </a:extLst>
              </p:cNvPr>
              <p:cNvCxnSpPr>
                <a:cxnSpLocks/>
                <a:stCxn id="50" idx="1"/>
                <a:endCxn id="43" idx="5"/>
              </p:cNvCxnSpPr>
              <p:nvPr/>
            </p:nvCxnSpPr>
            <p:spPr>
              <a:xfrm flipH="1" flipV="1">
                <a:off x="7496134" y="2479065"/>
                <a:ext cx="155183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61">
                <a:extLst>
                  <a:ext uri="{FF2B5EF4-FFF2-40B4-BE49-F238E27FC236}">
                    <a16:creationId xmlns:a16="http://schemas.microsoft.com/office/drawing/2014/main" id="{8ED1251F-4526-4C57-ACAA-BFF38739A16D}"/>
                  </a:ext>
                </a:extLst>
              </p:cNvPr>
              <p:cNvCxnSpPr>
                <a:cxnSpLocks/>
                <a:stCxn id="52" idx="1"/>
                <a:endCxn id="45" idx="5"/>
              </p:cNvCxnSpPr>
              <p:nvPr/>
            </p:nvCxnSpPr>
            <p:spPr>
              <a:xfrm flipH="1" flipV="1">
                <a:off x="7937555" y="2479065"/>
                <a:ext cx="167406" cy="30038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Connecteur droit 62">
                <a:extLst>
                  <a:ext uri="{FF2B5EF4-FFF2-40B4-BE49-F238E27FC236}">
                    <a16:creationId xmlns:a16="http://schemas.microsoft.com/office/drawing/2014/main" id="{CC79FE73-5A1A-4514-AB4D-753BC20E418D}"/>
                  </a:ext>
                </a:extLst>
              </p:cNvPr>
              <p:cNvCxnSpPr>
                <a:cxnSpLocks/>
                <a:stCxn id="53" idx="1"/>
                <a:endCxn id="46" idx="5"/>
              </p:cNvCxnSpPr>
              <p:nvPr/>
            </p:nvCxnSpPr>
            <p:spPr>
              <a:xfrm flipH="1" flipV="1">
                <a:off x="8170340" y="2479062"/>
                <a:ext cx="169555" cy="302236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>
                <a:extLst>
                  <a:ext uri="{FF2B5EF4-FFF2-40B4-BE49-F238E27FC236}">
                    <a16:creationId xmlns:a16="http://schemas.microsoft.com/office/drawing/2014/main" id="{E3AC9186-4EEC-4BA9-AEF9-A2786D37F6B9}"/>
                  </a:ext>
                </a:extLst>
              </p:cNvPr>
              <p:cNvCxnSpPr>
                <a:cxnSpLocks/>
                <a:stCxn id="46" idx="3"/>
                <a:endCxn id="50" idx="7"/>
              </p:cNvCxnSpPr>
              <p:nvPr/>
            </p:nvCxnSpPr>
            <p:spPr>
              <a:xfrm flipH="1">
                <a:off x="7721047" y="2479062"/>
                <a:ext cx="379563" cy="30039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>
                <a:extLst>
                  <a:ext uri="{FF2B5EF4-FFF2-40B4-BE49-F238E27FC236}">
                    <a16:creationId xmlns:a16="http://schemas.microsoft.com/office/drawing/2014/main" id="{B68D66B6-472B-4CC1-A499-1549D8B724F9}"/>
                  </a:ext>
                </a:extLst>
              </p:cNvPr>
              <p:cNvCxnSpPr>
                <a:cxnSpLocks/>
                <a:stCxn id="49" idx="7"/>
                <a:endCxn id="44" idx="3"/>
              </p:cNvCxnSpPr>
              <p:nvPr/>
            </p:nvCxnSpPr>
            <p:spPr>
              <a:xfrm flipV="1">
                <a:off x="7500485" y="2479060"/>
                <a:ext cx="146481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Connecteur droit 73">
                <a:extLst>
                  <a:ext uri="{FF2B5EF4-FFF2-40B4-BE49-F238E27FC236}">
                    <a16:creationId xmlns:a16="http://schemas.microsoft.com/office/drawing/2014/main" id="{8F084BB9-6BCC-4F06-9539-817D915CB08D}"/>
                  </a:ext>
                </a:extLst>
              </p:cNvPr>
              <p:cNvCxnSpPr>
                <a:cxnSpLocks/>
                <a:stCxn id="51" idx="1"/>
                <a:endCxn id="44" idx="5"/>
              </p:cNvCxnSpPr>
              <p:nvPr/>
            </p:nvCxnSpPr>
            <p:spPr>
              <a:xfrm flipH="1" flipV="1">
                <a:off x="7716696" y="2479060"/>
                <a:ext cx="155480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>
                <a:extLst>
                  <a:ext uri="{FF2B5EF4-FFF2-40B4-BE49-F238E27FC236}">
                    <a16:creationId xmlns:a16="http://schemas.microsoft.com/office/drawing/2014/main" id="{B50D371B-42BC-4027-81F1-A3AA4CA5F36D}"/>
                  </a:ext>
                </a:extLst>
              </p:cNvPr>
              <p:cNvCxnSpPr>
                <a:cxnSpLocks/>
                <a:stCxn id="50" idx="7"/>
                <a:endCxn id="45" idx="3"/>
              </p:cNvCxnSpPr>
              <p:nvPr/>
            </p:nvCxnSpPr>
            <p:spPr>
              <a:xfrm flipV="1">
                <a:off x="7721047" y="2479065"/>
                <a:ext cx="146778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>
                <a:extLst>
                  <a:ext uri="{FF2B5EF4-FFF2-40B4-BE49-F238E27FC236}">
                    <a16:creationId xmlns:a16="http://schemas.microsoft.com/office/drawing/2014/main" id="{A5A1A3B4-89CB-4C59-A830-8D27D9FB55C6}"/>
                  </a:ext>
                </a:extLst>
              </p:cNvPr>
              <p:cNvCxnSpPr>
                <a:cxnSpLocks/>
                <a:stCxn id="51" idx="7"/>
                <a:endCxn id="46" idx="3"/>
              </p:cNvCxnSpPr>
              <p:nvPr/>
            </p:nvCxnSpPr>
            <p:spPr>
              <a:xfrm flipV="1">
                <a:off x="7941906" y="2479062"/>
                <a:ext cx="158704" cy="300395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>
                <a:extLst>
                  <a:ext uri="{FF2B5EF4-FFF2-40B4-BE49-F238E27FC236}">
                    <a16:creationId xmlns:a16="http://schemas.microsoft.com/office/drawing/2014/main" id="{A0F2A8CD-8C2C-49AF-9CAC-4B5F6390E798}"/>
                  </a:ext>
                </a:extLst>
              </p:cNvPr>
              <p:cNvCxnSpPr>
                <a:cxnSpLocks/>
                <a:stCxn id="52" idx="7"/>
                <a:endCxn id="47" idx="3"/>
              </p:cNvCxnSpPr>
              <p:nvPr/>
            </p:nvCxnSpPr>
            <p:spPr>
              <a:xfrm flipV="1">
                <a:off x="8174691" y="2480906"/>
                <a:ext cx="160853" cy="29854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76" name="Connecteur droit 175">
              <a:extLst>
                <a:ext uri="{FF2B5EF4-FFF2-40B4-BE49-F238E27FC236}">
                  <a16:creationId xmlns:a16="http://schemas.microsoft.com/office/drawing/2014/main" id="{5B90FF52-62E6-43BB-BE3D-4D4E295174C1}"/>
                </a:ext>
              </a:extLst>
            </p:cNvPr>
            <p:cNvCxnSpPr>
              <a:cxnSpLocks/>
              <a:stCxn id="44" idx="6"/>
              <a:endCxn id="52" idx="2"/>
            </p:cNvCxnSpPr>
            <p:nvPr/>
          </p:nvCxnSpPr>
          <p:spPr>
            <a:xfrm>
              <a:off x="5479694" y="614534"/>
              <a:ext cx="524506" cy="540184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Connecteur droit 180">
              <a:extLst>
                <a:ext uri="{FF2B5EF4-FFF2-40B4-BE49-F238E27FC236}">
                  <a16:creationId xmlns:a16="http://schemas.microsoft.com/office/drawing/2014/main" id="{833B7AC5-81A8-4AB1-BD06-F9561CD3E5C3}"/>
                </a:ext>
              </a:extLst>
            </p:cNvPr>
            <p:cNvCxnSpPr>
              <a:cxnSpLocks/>
              <a:stCxn id="43" idx="1"/>
              <a:endCxn id="51" idx="5"/>
            </p:cNvCxnSpPr>
            <p:nvPr/>
          </p:nvCxnSpPr>
          <p:spPr>
            <a:xfrm>
              <a:off x="5034947" y="563657"/>
              <a:ext cx="752356" cy="6419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64B6DBAD-13CC-4613-8051-E6BC4CAB02BC}"/>
              </a:ext>
            </a:extLst>
          </p:cNvPr>
          <p:cNvSpPr/>
          <p:nvPr/>
        </p:nvSpPr>
        <p:spPr>
          <a:xfrm>
            <a:off x="171501" y="174512"/>
            <a:ext cx="518761" cy="6255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D8F72829-043E-44EE-B269-41CF496C9AB6}"/>
              </a:ext>
            </a:extLst>
          </p:cNvPr>
          <p:cNvSpPr/>
          <p:nvPr/>
        </p:nvSpPr>
        <p:spPr>
          <a:xfrm rot="5400000">
            <a:off x="4882952" y="2480669"/>
            <a:ext cx="308512" cy="82008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dirty="0"/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8006F0FA-944E-4B3E-89B2-D22BB9DE912D}"/>
              </a:ext>
            </a:extLst>
          </p:cNvPr>
          <p:cNvSpPr txBox="1"/>
          <p:nvPr/>
        </p:nvSpPr>
        <p:spPr>
          <a:xfrm rot="16200000">
            <a:off x="-982612" y="4842044"/>
            <a:ext cx="2608469" cy="47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Specialization</a:t>
            </a:r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3C964A9A-C8DF-45A7-A40D-0F094F666420}"/>
              </a:ext>
            </a:extLst>
          </p:cNvPr>
          <p:cNvSpPr txBox="1"/>
          <p:nvPr/>
        </p:nvSpPr>
        <p:spPr>
          <a:xfrm rot="16200000">
            <a:off x="-603398" y="900650"/>
            <a:ext cx="1849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Generalism</a:t>
            </a:r>
            <a:endParaRPr lang="fr-F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ZoneTexte 154">
            <a:extLst>
              <a:ext uri="{FF2B5EF4-FFF2-40B4-BE49-F238E27FC236}">
                <a16:creationId xmlns:a16="http://schemas.microsoft.com/office/drawing/2014/main" id="{7B392F03-BD12-4A1D-BC16-BFB08817EBBE}"/>
              </a:ext>
            </a:extLst>
          </p:cNvPr>
          <p:cNvSpPr txBox="1"/>
          <p:nvPr/>
        </p:nvSpPr>
        <p:spPr>
          <a:xfrm>
            <a:off x="705697" y="6535275"/>
            <a:ext cx="2397042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Low richness</a:t>
            </a:r>
          </a:p>
        </p:txBody>
      </p:sp>
      <p:sp>
        <p:nvSpPr>
          <p:cNvPr id="156" name="ZoneTexte 155">
            <a:extLst>
              <a:ext uri="{FF2B5EF4-FFF2-40B4-BE49-F238E27FC236}">
                <a16:creationId xmlns:a16="http://schemas.microsoft.com/office/drawing/2014/main" id="{D6A2799D-4E78-422C-8B3E-297B4BF27CA9}"/>
              </a:ext>
            </a:extLst>
          </p:cNvPr>
          <p:cNvSpPr txBox="1"/>
          <p:nvPr/>
        </p:nvSpPr>
        <p:spPr>
          <a:xfrm>
            <a:off x="6791189" y="6535270"/>
            <a:ext cx="2655757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High richness</a:t>
            </a:r>
          </a:p>
        </p:txBody>
      </p:sp>
    </p:spTree>
    <p:extLst>
      <p:ext uri="{BB962C8B-B14F-4D97-AF65-F5344CB8AC3E}">
        <p14:creationId xmlns:p14="http://schemas.microsoft.com/office/powerpoint/2010/main" val="25004261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</TotalTime>
  <Words>56</Words>
  <Application>Microsoft Office PowerPoint</Application>
  <PresentationFormat>Personnalisé</PresentationFormat>
  <Paragraphs>9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MAËL DORE</dc:creator>
  <cp:lastModifiedBy>Mael DORÉ</cp:lastModifiedBy>
  <cp:revision>26</cp:revision>
  <dcterms:created xsi:type="dcterms:W3CDTF">2020-09-08T13:19:33Z</dcterms:created>
  <dcterms:modified xsi:type="dcterms:W3CDTF">2020-11-24T19:19:38Z</dcterms:modified>
</cp:coreProperties>
</file>

<file path=docProps/thumbnail.jpeg>
</file>